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3LPrhI0v-w" TargetMode="External"/><Relationship Id="rId2" Type="http://schemas.openxmlformats.org/officeDocument/2006/relationships/hyperlink" Target="https://www.youtube.com/watch?v=d3LPrhI0v-w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04800"/>
            <a:ext cx="6705600" cy="1752600"/>
          </a:xfrm>
        </p:spPr>
        <p:txBody>
          <a:bodyPr/>
          <a:lstStyle/>
          <a:p>
            <a:r>
              <a:rPr lang="sr-Cyrl-RS" dirty="0" smtClean="0"/>
              <a:t>Физичко васпитање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38400"/>
            <a:ext cx="5181600" cy="1295400"/>
          </a:xfrm>
        </p:spPr>
        <p:txBody>
          <a:bodyPr>
            <a:normAutofit/>
          </a:bodyPr>
          <a:lstStyle/>
          <a:p>
            <a:r>
              <a:rPr lang="sr-Cyrl-RS" dirty="0" smtClean="0"/>
              <a:t>3. разред</a:t>
            </a:r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Елементарне игре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9372600" cy="3505200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Обзиром да смо у кућама/становима и немамо довољно простора за игру, ево неколико игара које можете играти у затвореном простору. У договору са родитељима обезбедите мало слободног простора. </a:t>
            </a:r>
          </a:p>
          <a:p>
            <a:pPr marL="0" indent="0">
              <a:buNone/>
            </a:pPr>
            <a:r>
              <a:rPr lang="sr-Cyrl-RS" dirty="0" smtClean="0"/>
              <a:t>Прати вежбе на следећем линку, а затим се забави уз неколико игара: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www.youtube.com/watch?v=d3LPrhI0v-wh</a:t>
            </a:r>
            <a:endParaRPr lang="sr-Cyrl-R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Ttps://www.youtube.com/watch?v=d3LPrhI0v-w</a:t>
            </a: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0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920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365126"/>
            <a:ext cx="9906000" cy="45720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>
                <a:solidFill>
                  <a:srgbClr val="FF0000"/>
                </a:solidFill>
                <a:latin typeface="+mj-lt"/>
              </a:rPr>
              <a:t>Игра 1</a:t>
            </a:r>
          </a:p>
          <a:p>
            <a:pPr marL="0" indent="0" algn="just">
              <a:buNone/>
            </a:pPr>
            <a:r>
              <a:rPr lang="sr-Cyrl-RS" dirty="0" smtClean="0">
                <a:latin typeface="+mj-lt"/>
              </a:rPr>
              <a:t>Ову игру можете играти са укућанима (родитељима, браћом или сестром). Одредите диригента чији је задатак да показује покрете, а остали нека их понављају. Изаберите најбољег имитатора.</a:t>
            </a:r>
          </a:p>
          <a:p>
            <a:pPr algn="just"/>
            <a:r>
              <a:rPr lang="sr-Cyrl-RS" dirty="0" smtClean="0">
                <a:solidFill>
                  <a:srgbClr val="FF0000"/>
                </a:solidFill>
                <a:latin typeface="+mj-lt"/>
              </a:rPr>
              <a:t>Игра 2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Поређате се у колону један иза другог са браћом/сестрама или родитељима. Први играч лопту додаје другоме преко главе, при томе мора тело мало да искриви, други лопту додаје трећем испод ногу, четврти опет преко главе и тако наизменично, преко главе и испод ногу, до краја колоне. Последњи доноси лопту на чело колоне и игра се наставља док се сви не </a:t>
            </a:r>
            <a:r>
              <a:rPr lang="ru-RU" dirty="0" smtClean="0">
                <a:latin typeface="+mj-lt"/>
              </a:rPr>
              <a:t>изређају. Корисите искључило лаку, гумену лопту.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+mj-lt"/>
              </a:rPr>
              <a:t>Игра 3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Стати један наспрам другог и добацивати се јастучићем/гуменом лоптом. Прво у висини груди, затим рукама подигнутим изнад главе, затим рукама спуштених у висини колена, и затим направити окрет и након њега добацити лопту саиграчу преко пута</a:t>
            </a:r>
            <a:r>
              <a:rPr lang="ru-RU" dirty="0" smtClean="0">
                <a:latin typeface="+mj-lt"/>
              </a:rPr>
              <a:t>.                        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                                                                                                                              Уживајте у игри! </a:t>
            </a:r>
            <a:endParaRPr lang="sr-Cyrl-RS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81600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05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154</TotalTime>
  <Words>119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Children Friends 16x9</vt:lpstr>
      <vt:lpstr>Физичко васпитање</vt:lpstr>
      <vt:lpstr>Елементарне игре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</dc:title>
  <dc:creator>Natasa</dc:creator>
  <cp:keywords/>
  <cp:lastModifiedBy>Natasa</cp:lastModifiedBy>
  <cp:revision>15</cp:revision>
  <dcterms:created xsi:type="dcterms:W3CDTF">2020-04-21T17:04:18Z</dcterms:created>
  <dcterms:modified xsi:type="dcterms:W3CDTF">2020-04-22T17:36:08Z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